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182"/>
    <p:restoredTop sz="96327"/>
  </p:normalViewPr>
  <p:slideViewPr>
    <p:cSldViewPr snapToGrid="0">
      <p:cViewPr varScale="1">
        <p:scale>
          <a:sx n="126" d="100"/>
          <a:sy n="126" d="100"/>
        </p:scale>
        <p:origin x="22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Geopolitical and macro risks are a top enterprise level risk</c:v>
                </c:pt>
                <c:pt idx="1">
                  <c:v>Geopolitical and macro risks have a major impact </c:v>
                </c:pt>
                <c:pt idx="2">
                  <c:v>My organization has a practice that identifies geopolitical risks in a timely fashion to enable proactive preparedness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0.71</c:v>
                </c:pt>
                <c:pt idx="1">
                  <c:v>0.67</c:v>
                </c:pt>
                <c:pt idx="2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9C-D641-B3FA-B694060A76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Geopolitical and macro risks are a top enterprise level risk</c:v>
                </c:pt>
                <c:pt idx="1">
                  <c:v>Geopolitical and macro risks have a major impact </c:v>
                </c:pt>
                <c:pt idx="2">
                  <c:v>My organization has a practice that identifies geopolitical risks in a timely fashion to enable proactive preparedness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0.28999999999999998</c:v>
                </c:pt>
                <c:pt idx="1">
                  <c:v>0.33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9C-D641-B3FA-B694060A7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9522976"/>
        <c:axId val="969524624"/>
      </c:barChart>
      <c:catAx>
        <c:axId val="96952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524624"/>
        <c:crosses val="autoZero"/>
        <c:auto val="1"/>
        <c:lblAlgn val="ctr"/>
        <c:lblOffset val="100"/>
        <c:noMultiLvlLbl val="0"/>
      </c:catAx>
      <c:valAx>
        <c:axId val="96952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52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AAA4-1E1C-D2DD-0413-4A63930BC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E132C-AAD4-E4B4-8BFB-1FC7449F6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90F64-FADC-9283-AD2E-8D288986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2D9E7-2FA3-976E-9CD3-2AC18213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A86B4-4303-1FCC-DD70-FBD80358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4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46A3B-A086-FF8B-4F99-551042FB7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28CA6-D111-CEC4-3F12-EEC8FB3E8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98D21-C3A4-5616-253D-A913B712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5FA0E-F74F-5FB4-5462-FDDEB916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C4212-66D7-90DD-CCE1-6F412BA8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1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25BC36-23BF-F541-CFCA-5E3C22D8D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269E8-6F61-A700-8414-E16B01205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D3761-CB04-4BF8-B470-FE478DBD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928A-9D12-8CF4-6A3E-F4D76FA34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67F4-61B0-BD94-7C4A-FE239314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3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F694-D055-C253-F2BA-DC4863E84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3A94F-6F89-B63F-6C6C-A6E65C44F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38A1C-6A22-300C-E0FB-8276F6DC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74A69-505F-9AEC-6AE5-819E7611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C9260-EC89-EAF5-357C-7C054096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8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447AE-8559-647E-635F-297B8047F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4F519-6EAA-C28B-E763-A0598D6A7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D5544-B294-EDAA-262E-01C81ABA3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A9E95-1EBD-082C-7C78-36F028B5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83D51-5B7F-7BBD-6A2D-E459BCDD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2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02E17-CAA3-F834-AC77-EC5201A5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7854A-CF50-8B87-D664-273E24268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48BEB-8727-719B-2907-D86D2422D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79BA2-00A0-ACF4-E73F-48FDB82C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BCD9E-6A3A-5B0B-F7EC-D9B71B404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5E843-2922-0067-9206-52EE4EC0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1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449E-92EB-65A8-9DB5-59292338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EEDDD-FF28-5F13-B92E-F25C71DB5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39EC6-5279-517E-0A2A-4702B01A3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11C54-0FC4-427D-6DE1-BDAE3DB81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0CC25-AF62-C744-1843-56B8F12D9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D8416E-6737-2955-01AB-4AE7A677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6386AD-9C39-A727-6A4A-E98D0E5B8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24AE7-475B-675E-1B54-32ED0EBB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9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D99C-77BA-9F9D-FAFF-ACBFE2D1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FE2B17-360D-25E6-CDB9-0A0212C0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C3955-E349-AD4C-9B89-8E2F87AD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0411E-1CD3-C121-0A77-A62EF59C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4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7E735F-CE54-C9EE-E039-A983751A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131245-2241-FAFE-A145-6111F303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2A353-EF79-E0BD-3149-9CD842DA7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49B4F-A3DD-E82D-6684-7B63739D1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48CAD-BCEB-166D-C7F8-984156A8F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9719E-CC5D-ECE9-10D3-77EC7E4E5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A39C4-FB43-CBC3-F10B-44E174CCB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FB2B4-DF36-29B9-86F9-1A669803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C0AC9-E81B-775C-5B28-ABD88A3B4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3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0DBA5-CCF5-2FC1-13CD-62DAAD80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0C13E-12A2-F01F-5CD6-E8FD434F8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7FE97-27AE-5A85-9F57-528771EF8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E35DF-9E6E-0024-E804-5D2E3454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2CB64-582B-DA1D-728B-CBC0CBCC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3714A-00D2-E801-BAD6-AC9787DD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FDBF9-A22E-7005-EAC7-D0434AF6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C220C-5F9B-7E29-C06F-CE461694D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2C13E-4F0E-A383-C27E-BD62847E2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E93B-D928-3E4A-BF02-0F2C56C0088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5C17A-330F-ACC4-D9BE-9C4D06712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FE416-49D1-3516-991D-3CC1E2220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CD212-93FA-9149-B1DE-276E2006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DE3D0-79E6-E9C6-7000-F16C18B4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risk, impact, and a practice (?)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D6603A-538B-7038-E733-0F5E1428C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4163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850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9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Top risk, impact, and a practice (?)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Walker</dc:creator>
  <cp:lastModifiedBy>Paul Walker</cp:lastModifiedBy>
  <cp:revision>21</cp:revision>
  <cp:lastPrinted>2022-10-12T14:06:42Z</cp:lastPrinted>
  <dcterms:created xsi:type="dcterms:W3CDTF">2022-10-11T14:28:56Z</dcterms:created>
  <dcterms:modified xsi:type="dcterms:W3CDTF">2022-10-27T15:24:08Z</dcterms:modified>
</cp:coreProperties>
</file>